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56" r:id="rId3"/>
    <p:sldId id="257" r:id="rId4"/>
    <p:sldId id="258" r:id="rId5"/>
    <p:sldId id="259" r:id="rId6"/>
    <p:sldId id="260" r:id="rId7"/>
    <p:sldId id="261" r:id="rId8"/>
    <p:sldId id="262" r:id="rId9"/>
    <p:sldId id="263" r:id="rId10"/>
    <p:sldId id="265" r:id="rId11"/>
    <p:sldId id="266" r:id="rId12"/>
  </p:sldIdLst>
  <p:sldSz cx="12801600" cy="9601200" type="A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2"/>
    <p:restoredTop sz="94659"/>
  </p:normalViewPr>
  <p:slideViewPr>
    <p:cSldViewPr snapToGrid="0" snapToObjects="1">
      <p:cViewPr>
        <p:scale>
          <a:sx n="25" d="100"/>
          <a:sy n="25" d="100"/>
        </p:scale>
        <p:origin x="3440"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63035D-EF8C-2F40-A54A-A7A9D7C5D562}"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63035D-EF8C-2F40-A54A-A7A9D7C5D562}"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63035D-EF8C-2F40-A54A-A7A9D7C5D562}"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63035D-EF8C-2F40-A54A-A7A9D7C5D562}"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3035D-EF8C-2F40-A54A-A7A9D7C5D562}"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63035D-EF8C-2F40-A54A-A7A9D7C5D562}"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63035D-EF8C-2F40-A54A-A7A9D7C5D562}" type="datetimeFigureOut">
              <a:rPr lang="en-US" smtClean="0"/>
              <a:t>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63035D-EF8C-2F40-A54A-A7A9D7C5D562}" type="datetimeFigureOut">
              <a:rPr lang="en-US" smtClean="0"/>
              <a:t>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3035D-EF8C-2F40-A54A-A7A9D7C5D562}" type="datetimeFigureOut">
              <a:rPr lang="en-US" smtClean="0"/>
              <a:t>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3035D-EF8C-2F40-A54A-A7A9D7C5D562}"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3035D-EF8C-2F40-A54A-A7A9D7C5D562}"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31C2A-5814-0647-9C3C-71AC661B18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D63035D-EF8C-2F40-A54A-A7A9D7C5D562}" type="datetimeFigureOut">
              <a:rPr lang="en-US" smtClean="0"/>
              <a:t>8/29/18</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9E31C2A-5814-0647-9C3C-71AC661B18DF}" type="slidenum">
              <a:rPr lang="en-US" smtClean="0"/>
              <a:t>‹#›</a:t>
            </a:fld>
            <a:endParaRPr lang="en-US"/>
          </a:p>
        </p:txBody>
      </p:sp>
    </p:spTree>
    <p:extLst>
      <p:ext uri="{BB962C8B-B14F-4D97-AF65-F5344CB8AC3E}">
        <p14:creationId xmlns:p14="http://schemas.microsoft.com/office/powerpoint/2010/main" val="28033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47076" y="7644371"/>
            <a:ext cx="3475917" cy="1721305"/>
          </a:xfrm>
          <a:prstGeom prst="rect">
            <a:avLst/>
          </a:prstGeom>
          <a:noFill/>
        </p:spPr>
        <p:txBody>
          <a:bodyPr wrap="square" rtlCol="0">
            <a:spAutoFit/>
          </a:bodyPr>
          <a:lstStyle/>
          <a:p>
            <a:r>
              <a:rPr lang="en-US" dirty="0" smtClean="0">
                <a:latin typeface="Arial" charset="0"/>
                <a:ea typeface="Arial" charset="0"/>
                <a:cs typeface="Arial" charset="0"/>
              </a:rPr>
              <a:t>You will need to print 4 of these to create each corner of the board and cut around the the thick black line inside the dashed line.</a:t>
            </a:r>
            <a:endParaRPr lang="en-US" dirty="0">
              <a:latin typeface="Arial" charset="0"/>
              <a:ea typeface="Arial" charset="0"/>
              <a:cs typeface="Arial" charset="0"/>
            </a:endParaRPr>
          </a:p>
        </p:txBody>
      </p:sp>
      <p:sp>
        <p:nvSpPr>
          <p:cNvPr id="10" name="TextBox 9"/>
          <p:cNvSpPr txBox="1"/>
          <p:nvPr/>
        </p:nvSpPr>
        <p:spPr>
          <a:xfrm>
            <a:off x="7547076" y="607427"/>
            <a:ext cx="4962950" cy="3350276"/>
          </a:xfrm>
          <a:prstGeom prst="rect">
            <a:avLst/>
          </a:prstGeom>
          <a:noFill/>
        </p:spPr>
        <p:txBody>
          <a:bodyPr wrap="square" rtlCol="0">
            <a:spAutoFit/>
          </a:bodyPr>
          <a:lstStyle/>
          <a:p>
            <a:r>
              <a:rPr lang="en-US" dirty="0" smtClean="0">
                <a:latin typeface="Arial" charset="0"/>
                <a:ea typeface="Arial" charset="0"/>
                <a:cs typeface="Arial" charset="0"/>
              </a:rPr>
              <a:t>Instructions: in PowerPoint, you can insert text boxes onto the street signs to add in place names. In the blank space above the properties, you can insert images of landmarks from each area or keep blank and draw on once printed. You will need to print all </a:t>
            </a:r>
            <a:r>
              <a:rPr lang="en-US" dirty="0" smtClean="0">
                <a:latin typeface="Arial" charset="0"/>
                <a:ea typeface="Arial" charset="0"/>
                <a:cs typeface="Arial" charset="0"/>
              </a:rPr>
              <a:t>the sheets </a:t>
            </a:r>
            <a:r>
              <a:rPr lang="en-US" dirty="0" smtClean="0">
                <a:latin typeface="Arial" charset="0"/>
                <a:ea typeface="Arial" charset="0"/>
                <a:cs typeface="Arial" charset="0"/>
              </a:rPr>
              <a:t>in this file on A3 </a:t>
            </a:r>
            <a:r>
              <a:rPr lang="en-US" dirty="0" smtClean="0">
                <a:latin typeface="Arial" charset="0"/>
                <a:ea typeface="Arial" charset="0"/>
                <a:cs typeface="Arial" charset="0"/>
              </a:rPr>
              <a:t>paper, cut </a:t>
            </a:r>
            <a:r>
              <a:rPr lang="en-US" dirty="0" smtClean="0">
                <a:latin typeface="Arial" charset="0"/>
                <a:ea typeface="Arial" charset="0"/>
                <a:cs typeface="Arial" charset="0"/>
              </a:rPr>
              <a:t>each section </a:t>
            </a:r>
            <a:r>
              <a:rPr lang="en-US" dirty="0" smtClean="0">
                <a:latin typeface="Arial" charset="0"/>
                <a:ea typeface="Arial" charset="0"/>
                <a:cs typeface="Arial" charset="0"/>
              </a:rPr>
              <a:t>out</a:t>
            </a:r>
            <a:r>
              <a:rPr lang="en-US" dirty="0">
                <a:latin typeface="Arial" charset="0"/>
                <a:ea typeface="Arial" charset="0"/>
                <a:cs typeface="Arial" charset="0"/>
              </a:rPr>
              <a:t> </a:t>
            </a:r>
            <a:r>
              <a:rPr lang="en-US" dirty="0" smtClean="0">
                <a:latin typeface="Arial" charset="0"/>
                <a:ea typeface="Arial" charset="0"/>
                <a:cs typeface="Arial" charset="0"/>
              </a:rPr>
              <a:t>and piece together to create the game board. </a:t>
            </a:r>
            <a:endParaRPr lang="en-US" dirty="0">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120" y="8756956"/>
            <a:ext cx="1174722" cy="5027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81"/>
            <a:ext cx="10058400" cy="711097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 y="2805070"/>
            <a:ext cx="6454588" cy="6454588"/>
          </a:xfrm>
          <a:prstGeom prst="rect">
            <a:avLst/>
          </a:prstGeom>
        </p:spPr>
      </p:pic>
    </p:spTree>
    <p:extLst>
      <p:ext uri="{BB962C8B-B14F-4D97-AF65-F5344CB8AC3E}">
        <p14:creationId xmlns:p14="http://schemas.microsoft.com/office/powerpoint/2010/main" val="91807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867"/>
            <a:ext cx="12801600" cy="9050333"/>
          </a:xfrm>
          <a:prstGeom prst="rect">
            <a:avLst/>
          </a:prstGeom>
        </p:spPr>
      </p:pic>
    </p:spTree>
    <p:extLst>
      <p:ext uri="{BB962C8B-B14F-4D97-AF65-F5344CB8AC3E}">
        <p14:creationId xmlns:p14="http://schemas.microsoft.com/office/powerpoint/2010/main" val="104555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6700"/>
            <a:ext cx="12801601" cy="9050334"/>
          </a:xfrm>
          <a:prstGeom prst="rect">
            <a:avLst/>
          </a:prstGeom>
        </p:spPr>
      </p:pic>
    </p:spTree>
    <p:extLst>
      <p:ext uri="{BB962C8B-B14F-4D97-AF65-F5344CB8AC3E}">
        <p14:creationId xmlns:p14="http://schemas.microsoft.com/office/powerpoint/2010/main" val="151987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867"/>
            <a:ext cx="12801600" cy="9050333"/>
          </a:xfrm>
          <a:prstGeom prst="rect">
            <a:avLst/>
          </a:prstGeom>
        </p:spPr>
      </p:pic>
    </p:spTree>
    <p:extLst>
      <p:ext uri="{BB962C8B-B14F-4D97-AF65-F5344CB8AC3E}">
        <p14:creationId xmlns:p14="http://schemas.microsoft.com/office/powerpoint/2010/main" val="183496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5017" y="1300213"/>
            <a:ext cx="3788228" cy="743922"/>
          </a:xfrm>
          <a:prstGeom prst="rect">
            <a:avLst/>
          </a:prstGeom>
          <a:noFill/>
        </p:spPr>
        <p:txBody>
          <a:bodyPr wrap="square" rtlCol="0">
            <a:spAutoFit/>
          </a:bodyPr>
          <a:lstStyle/>
          <a:p>
            <a:r>
              <a:rPr lang="en-US" smtClean="0">
                <a:latin typeface="Arial" charset="0"/>
                <a:ea typeface="Arial" charset="0"/>
                <a:cs typeface="Arial" charset="0"/>
              </a:rPr>
              <a:t>Place </a:t>
            </a:r>
            <a:r>
              <a:rPr lang="en-US" dirty="0" smtClean="0">
                <a:latin typeface="Arial" charset="0"/>
                <a:ea typeface="Arial" charset="0"/>
                <a:cs typeface="Arial" charset="0"/>
              </a:rPr>
              <a:t>a text box onto the sign and write in a place name . </a:t>
            </a:r>
            <a:endParaRPr lang="en-US" dirty="0">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866"/>
            <a:ext cx="12801600" cy="9050333"/>
          </a:xfrm>
          <a:prstGeom prst="rect">
            <a:avLst/>
          </a:prstGeom>
        </p:spPr>
      </p:pic>
    </p:spTree>
    <p:extLst>
      <p:ext uri="{BB962C8B-B14F-4D97-AF65-F5344CB8AC3E}">
        <p14:creationId xmlns:p14="http://schemas.microsoft.com/office/powerpoint/2010/main" val="20830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7956"/>
            <a:ext cx="12834008" cy="9073244"/>
          </a:xfrm>
          <a:prstGeom prst="rect">
            <a:avLst/>
          </a:prstGeom>
        </p:spPr>
      </p:pic>
    </p:spTree>
    <p:extLst>
      <p:ext uri="{BB962C8B-B14F-4D97-AF65-F5344CB8AC3E}">
        <p14:creationId xmlns:p14="http://schemas.microsoft.com/office/powerpoint/2010/main" val="63314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017" y="1300213"/>
            <a:ext cx="3788228" cy="743922"/>
          </a:xfrm>
          <a:prstGeom prst="rect">
            <a:avLst/>
          </a:prstGeom>
          <a:noFill/>
        </p:spPr>
        <p:txBody>
          <a:bodyPr wrap="square" rtlCol="0">
            <a:spAutoFit/>
          </a:bodyPr>
          <a:lstStyle/>
          <a:p>
            <a:r>
              <a:rPr lang="en-US" smtClean="0">
                <a:latin typeface="Arial" charset="0"/>
                <a:ea typeface="Arial" charset="0"/>
                <a:cs typeface="Arial" charset="0"/>
              </a:rPr>
              <a:t>Place </a:t>
            </a:r>
            <a:r>
              <a:rPr lang="en-US" dirty="0" smtClean="0">
                <a:latin typeface="Arial" charset="0"/>
                <a:ea typeface="Arial" charset="0"/>
                <a:cs typeface="Arial" charset="0"/>
              </a:rPr>
              <a:t>a text box onto the sign and write in a place name . </a:t>
            </a:r>
            <a:endParaRPr lang="en-US" dirty="0">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867"/>
            <a:ext cx="12801600" cy="9050333"/>
          </a:xfrm>
          <a:prstGeom prst="rect">
            <a:avLst/>
          </a:prstGeom>
        </p:spPr>
      </p:pic>
    </p:spTree>
    <p:extLst>
      <p:ext uri="{BB962C8B-B14F-4D97-AF65-F5344CB8AC3E}">
        <p14:creationId xmlns:p14="http://schemas.microsoft.com/office/powerpoint/2010/main" val="62258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867"/>
            <a:ext cx="12801600" cy="9050333"/>
          </a:xfrm>
          <a:prstGeom prst="rect">
            <a:avLst/>
          </a:prstGeom>
        </p:spPr>
      </p:pic>
    </p:spTree>
    <p:extLst>
      <p:ext uri="{BB962C8B-B14F-4D97-AF65-F5344CB8AC3E}">
        <p14:creationId xmlns:p14="http://schemas.microsoft.com/office/powerpoint/2010/main" val="58550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017" y="1300213"/>
            <a:ext cx="3788228" cy="743922"/>
          </a:xfrm>
          <a:prstGeom prst="rect">
            <a:avLst/>
          </a:prstGeom>
          <a:noFill/>
        </p:spPr>
        <p:txBody>
          <a:bodyPr wrap="square" rtlCol="0">
            <a:spAutoFit/>
          </a:bodyPr>
          <a:lstStyle/>
          <a:p>
            <a:r>
              <a:rPr lang="en-US" smtClean="0">
                <a:latin typeface="Arial" charset="0"/>
                <a:ea typeface="Arial" charset="0"/>
                <a:cs typeface="Arial" charset="0"/>
              </a:rPr>
              <a:t>Place </a:t>
            </a:r>
            <a:r>
              <a:rPr lang="en-US" dirty="0" smtClean="0">
                <a:latin typeface="Arial" charset="0"/>
                <a:ea typeface="Arial" charset="0"/>
                <a:cs typeface="Arial" charset="0"/>
              </a:rPr>
              <a:t>a text box onto the sign and write in a place name . </a:t>
            </a:r>
            <a:endParaRPr lang="en-US" dirty="0">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0867"/>
            <a:ext cx="12801600" cy="9050333"/>
          </a:xfrm>
          <a:prstGeom prst="rect">
            <a:avLst/>
          </a:prstGeom>
        </p:spPr>
      </p:pic>
    </p:spTree>
    <p:extLst>
      <p:ext uri="{BB962C8B-B14F-4D97-AF65-F5344CB8AC3E}">
        <p14:creationId xmlns:p14="http://schemas.microsoft.com/office/powerpoint/2010/main" val="192921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0867"/>
            <a:ext cx="12801600" cy="9050333"/>
          </a:xfrm>
          <a:prstGeom prst="rect">
            <a:avLst/>
          </a:prstGeom>
        </p:spPr>
      </p:pic>
    </p:spTree>
    <p:extLst>
      <p:ext uri="{BB962C8B-B14F-4D97-AF65-F5344CB8AC3E}">
        <p14:creationId xmlns:p14="http://schemas.microsoft.com/office/powerpoint/2010/main" val="13632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017" y="1300213"/>
            <a:ext cx="3788228" cy="743922"/>
          </a:xfrm>
          <a:prstGeom prst="rect">
            <a:avLst/>
          </a:prstGeom>
          <a:noFill/>
        </p:spPr>
        <p:txBody>
          <a:bodyPr wrap="square" rtlCol="0">
            <a:spAutoFit/>
          </a:bodyPr>
          <a:lstStyle/>
          <a:p>
            <a:r>
              <a:rPr lang="en-US" smtClean="0">
                <a:latin typeface="Arial" charset="0"/>
                <a:ea typeface="Arial" charset="0"/>
                <a:cs typeface="Arial" charset="0"/>
              </a:rPr>
              <a:t>Place </a:t>
            </a:r>
            <a:r>
              <a:rPr lang="en-US" dirty="0" smtClean="0">
                <a:latin typeface="Arial" charset="0"/>
                <a:ea typeface="Arial" charset="0"/>
                <a:cs typeface="Arial" charset="0"/>
              </a:rPr>
              <a:t>a text box onto the sign and write in a place name . </a:t>
            </a:r>
            <a:endParaRPr lang="en-US" dirty="0">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0867"/>
            <a:ext cx="12801600" cy="9050333"/>
          </a:xfrm>
          <a:prstGeom prst="rect">
            <a:avLst/>
          </a:prstGeom>
        </p:spPr>
      </p:pic>
    </p:spTree>
    <p:extLst>
      <p:ext uri="{BB962C8B-B14F-4D97-AF65-F5344CB8AC3E}">
        <p14:creationId xmlns:p14="http://schemas.microsoft.com/office/powerpoint/2010/main" val="1894680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9993</TotalTime>
  <Words>158</Words>
  <Application>Microsoft Macintosh PowerPoint</Application>
  <PresentationFormat>A3 Paper (297x420 mm)</PresentationFormat>
  <Paragraphs>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Mcara</dc:creator>
  <cp:lastModifiedBy>Marianne Mcara</cp:lastModifiedBy>
  <cp:revision>20</cp:revision>
  <cp:lastPrinted>2018-08-28T13:46:39Z</cp:lastPrinted>
  <dcterms:created xsi:type="dcterms:W3CDTF">2018-08-10T14:41:39Z</dcterms:created>
  <dcterms:modified xsi:type="dcterms:W3CDTF">2018-08-29T12:29:33Z</dcterms:modified>
</cp:coreProperties>
</file>